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F81A-B1D5-40D3-B606-197DAEAC7A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9E6CC-B90C-4614-8B58-81EDB95118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0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7BB2D8-8AE8-428D-B9F5-7CE4260142B7}"/>
              </a:ext>
            </a:extLst>
          </p:cNvPr>
          <p:cNvSpPr/>
          <p:nvPr/>
        </p:nvSpPr>
        <p:spPr>
          <a:xfrm>
            <a:off x="5910349" y="0"/>
            <a:ext cx="7725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C8919C-ECD3-4F9A-9527-E604EB75AA1F}"/>
              </a:ext>
            </a:extLst>
          </p:cNvPr>
          <p:cNvCxnSpPr>
            <a:cxnSpLocks/>
          </p:cNvCxnSpPr>
          <p:nvPr/>
        </p:nvCxnSpPr>
        <p:spPr>
          <a:xfrm>
            <a:off x="6293795" y="-19456"/>
            <a:ext cx="0" cy="6955277"/>
          </a:xfrm>
          <a:prstGeom prst="line">
            <a:avLst/>
          </a:prstGeom>
          <a:ln w="38100" cmpd="sng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A12D45-7329-4B6F-8AC1-E02340F01B9A}"/>
              </a:ext>
            </a:extLst>
          </p:cNvPr>
          <p:cNvSpPr/>
          <p:nvPr/>
        </p:nvSpPr>
        <p:spPr>
          <a:xfrm>
            <a:off x="0" y="0"/>
            <a:ext cx="5910349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 pressure="21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8562B-4E37-4C03-898B-FBF7C37AE1D3}"/>
              </a:ext>
            </a:extLst>
          </p:cNvPr>
          <p:cNvSpPr/>
          <p:nvPr/>
        </p:nvSpPr>
        <p:spPr>
          <a:xfrm>
            <a:off x="0" y="0"/>
            <a:ext cx="591034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EEECD9-B9F9-47A5-ACAE-27CC96D78B8A}"/>
              </a:ext>
            </a:extLst>
          </p:cNvPr>
          <p:cNvGrpSpPr/>
          <p:nvPr/>
        </p:nvGrpSpPr>
        <p:grpSpPr>
          <a:xfrm>
            <a:off x="6057809" y="1970855"/>
            <a:ext cx="498940" cy="4674959"/>
            <a:chOff x="6057809" y="2136231"/>
            <a:chExt cx="498940" cy="467495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058709" y="2136231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180945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225658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270369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315080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0C8CBA-E533-4E1F-B3DD-E5D1ACB4DFFC}"/>
              </a:ext>
            </a:extLst>
          </p:cNvPr>
          <p:cNvSpPr/>
          <p:nvPr/>
        </p:nvSpPr>
        <p:spPr>
          <a:xfrm rot="2609910">
            <a:off x="6113330" y="2026831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2337-240B-43DB-939C-776C91948005}"/>
              </a:ext>
            </a:extLst>
          </p:cNvPr>
          <p:cNvSpPr/>
          <p:nvPr/>
        </p:nvSpPr>
        <p:spPr>
          <a:xfrm rot="2609910">
            <a:off x="6114069" y="3070999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8D1B66-ADCC-4FB7-A6CC-89BF558F87D6}"/>
              </a:ext>
            </a:extLst>
          </p:cNvPr>
          <p:cNvSpPr/>
          <p:nvPr/>
        </p:nvSpPr>
        <p:spPr>
          <a:xfrm rot="2609910">
            <a:off x="6113242" y="4115712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F15F07-B653-4A03-A5E7-A9BC9E8DB900}"/>
              </a:ext>
            </a:extLst>
          </p:cNvPr>
          <p:cNvSpPr/>
          <p:nvPr/>
        </p:nvSpPr>
        <p:spPr>
          <a:xfrm rot="2609910">
            <a:off x="6113243" y="5158064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763653-82D4-4BB0-90D5-2FCBAD350B68}"/>
              </a:ext>
            </a:extLst>
          </p:cNvPr>
          <p:cNvSpPr/>
          <p:nvPr/>
        </p:nvSpPr>
        <p:spPr>
          <a:xfrm rot="2609910">
            <a:off x="6113243" y="6205135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Postit Notes">
            <a:extLst>
              <a:ext uri="{FF2B5EF4-FFF2-40B4-BE49-F238E27FC236}">
                <a16:creationId xmlns:a16="http://schemas.microsoft.com/office/drawing/2014/main" id="{4C51EF00-5C80-420E-8D17-9FEFAC192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7331" y="2051974"/>
            <a:ext cx="319137" cy="319137"/>
          </a:xfrm>
          <a:prstGeom prst="rect">
            <a:avLst/>
          </a:prstGeom>
        </p:spPr>
      </p:pic>
      <p:pic>
        <p:nvPicPr>
          <p:cNvPr id="40" name="Graphic 39" descr="Flying Money">
            <a:extLst>
              <a:ext uri="{FF2B5EF4-FFF2-40B4-BE49-F238E27FC236}">
                <a16:creationId xmlns:a16="http://schemas.microsoft.com/office/drawing/2014/main" id="{8D03F1E9-EC94-4932-9ECE-433D2B56F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7067" y="3103124"/>
            <a:ext cx="304252" cy="304252"/>
          </a:xfrm>
          <a:prstGeom prst="rect">
            <a:avLst/>
          </a:prstGeom>
        </p:spPr>
      </p:pic>
      <p:pic>
        <p:nvPicPr>
          <p:cNvPr id="42" name="Graphic 41" descr="Social network">
            <a:extLst>
              <a:ext uri="{FF2B5EF4-FFF2-40B4-BE49-F238E27FC236}">
                <a16:creationId xmlns:a16="http://schemas.microsoft.com/office/drawing/2014/main" id="{C67BC95F-60FD-42EB-BCFA-0D261293A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332" y="4137202"/>
            <a:ext cx="342266" cy="342266"/>
          </a:xfrm>
          <a:prstGeom prst="rect">
            <a:avLst/>
          </a:prstGeom>
        </p:spPr>
      </p:pic>
      <p:pic>
        <p:nvPicPr>
          <p:cNvPr id="44" name="Graphic 43" descr="Race Flag">
            <a:extLst>
              <a:ext uri="{FF2B5EF4-FFF2-40B4-BE49-F238E27FC236}">
                <a16:creationId xmlns:a16="http://schemas.microsoft.com/office/drawing/2014/main" id="{C5C902BB-1B52-44C2-81FC-FA577FF35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8062" y="6206131"/>
            <a:ext cx="352536" cy="352536"/>
          </a:xfrm>
          <a:prstGeom prst="rect">
            <a:avLst/>
          </a:prstGeom>
        </p:spPr>
      </p:pic>
      <p:pic>
        <p:nvPicPr>
          <p:cNvPr id="46" name="Graphic 45" descr="Web design">
            <a:extLst>
              <a:ext uri="{FF2B5EF4-FFF2-40B4-BE49-F238E27FC236}">
                <a16:creationId xmlns:a16="http://schemas.microsoft.com/office/drawing/2014/main" id="{C013CBC8-619C-4AF4-A19A-4067CC0157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62203" y="5205533"/>
            <a:ext cx="304253" cy="304253"/>
          </a:xfrm>
          <a:prstGeom prst="rect">
            <a:avLst/>
          </a:prstGeom>
        </p:spPr>
      </p:pic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7542195" y="618910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7542195" y="5180758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564341" y="4123668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562078" y="3089432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7574119" y="2026876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it is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EB3BE7-998B-4627-839A-AA98A761F232}"/>
              </a:ext>
            </a:extLst>
          </p:cNvPr>
          <p:cNvCxnSpPr/>
          <p:nvPr/>
        </p:nvCxnSpPr>
        <p:spPr>
          <a:xfrm>
            <a:off x="6682902" y="2211542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0A8430-DC54-467F-B045-4A47B5981E01}"/>
              </a:ext>
            </a:extLst>
          </p:cNvPr>
          <p:cNvCxnSpPr/>
          <p:nvPr/>
        </p:nvCxnSpPr>
        <p:spPr>
          <a:xfrm>
            <a:off x="6676433" y="5350686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3FBB20-C352-4EEB-8FDE-62AC8A5CC4B7}"/>
              </a:ext>
            </a:extLst>
          </p:cNvPr>
          <p:cNvCxnSpPr/>
          <p:nvPr/>
        </p:nvCxnSpPr>
        <p:spPr>
          <a:xfrm>
            <a:off x="6676433" y="4308334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A11E042-31CD-4D11-81C1-A981EA16C433}"/>
              </a:ext>
            </a:extLst>
          </p:cNvPr>
          <p:cNvCxnSpPr/>
          <p:nvPr/>
        </p:nvCxnSpPr>
        <p:spPr>
          <a:xfrm>
            <a:off x="6676433" y="3263621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717D374-8AC2-4D62-BC8A-D5F488AF6933}"/>
              </a:ext>
            </a:extLst>
          </p:cNvPr>
          <p:cNvCxnSpPr/>
          <p:nvPr/>
        </p:nvCxnSpPr>
        <p:spPr>
          <a:xfrm>
            <a:off x="6676433" y="6382399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8290230" y="2491769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8347617" y="5703731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8347618" y="4659020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8290229" y="3542225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8347616" y="6670073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1295-251A-224E-9B34-BC2B68A2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5C957-81E0-0048-9AAF-CF5D8CA41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2" y="-68581"/>
            <a:ext cx="12435844" cy="69951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63D76-9676-474F-8833-F1526C45D47D}"/>
              </a:ext>
            </a:extLst>
          </p:cNvPr>
          <p:cNvSpPr txBox="1"/>
          <p:nvPr/>
        </p:nvSpPr>
        <p:spPr>
          <a:xfrm>
            <a:off x="1912620" y="2537460"/>
            <a:ext cx="7955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 is a portable storage that you can wear on your wrist in a really fashionable way!</a:t>
            </a:r>
          </a:p>
        </p:txBody>
      </p:sp>
    </p:spTree>
    <p:extLst>
      <p:ext uri="{BB962C8B-B14F-4D97-AF65-F5344CB8AC3E}">
        <p14:creationId xmlns:p14="http://schemas.microsoft.com/office/powerpoint/2010/main" val="173690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BB4F-4CFC-0C44-B035-8535CAEF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D48BA-61AC-1540-930A-475764145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9437E-B418-1441-8A40-D15A8251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6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80B7-77DA-411C-BA0E-09129B1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DD957-7092-42FC-9463-E3C946EDF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5307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74E5-71EB-4705-B84F-CC0363B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214654"/>
            <a:ext cx="1879914" cy="1950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Svetlana </a:t>
            </a:r>
            <a:r>
              <a:rPr lang="en-CA" sz="2800" dirty="0" err="1">
                <a:solidFill>
                  <a:schemeClr val="bg1"/>
                </a:solidFill>
              </a:rPr>
              <a:t>Esina</a:t>
            </a:r>
            <a:endParaRPr lang="en-CA" sz="2800" dirty="0">
              <a:solidFill>
                <a:schemeClr val="bg1"/>
              </a:solidFill>
            </a:endParaRP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Design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BBEF6-3780-494F-A202-774A0BF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3" y="2329443"/>
            <a:ext cx="1990209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5" y="2942857"/>
            <a:ext cx="30499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Daniel Andreev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Role 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82DDE-7244-408B-8CFE-A2AE4476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4" y="4568740"/>
            <a:ext cx="2074606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457653" y="5194446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Jacob Pilon</a:t>
            </a: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92291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Jayden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Bergevin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4" y="2976482"/>
            <a:ext cx="42024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Jean-Gabriel de </a:t>
            </a:r>
            <a:r>
              <a:rPr lang="en-CA" sz="2800" dirty="0" err="1">
                <a:solidFill>
                  <a:prstClr val="white"/>
                </a:solidFill>
                <a:latin typeface="Calibri" panose="020F0502020204030204"/>
              </a:rPr>
              <a:t>Montigny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259054" y="5227079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Maryan Khalil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Director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FDCF-5078-4628-9B6C-35C8151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3" y="203936"/>
            <a:ext cx="2411444" cy="310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BDB2-61A1-4691-9977-828B77B7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2" y="2402125"/>
            <a:ext cx="2411445" cy="3103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28401-93C8-4AB5-B9C8-B65D36F5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35" y="4683799"/>
            <a:ext cx="2046176" cy="2046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56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59</Words>
  <Application>Microsoft Macintosh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Agenda</vt:lpstr>
      <vt:lpstr>What is it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Andreev</dc:creator>
  <cp:lastModifiedBy>Jayden Bergevin</cp:lastModifiedBy>
  <cp:revision>13</cp:revision>
  <dcterms:created xsi:type="dcterms:W3CDTF">2020-11-03T22:28:19Z</dcterms:created>
  <dcterms:modified xsi:type="dcterms:W3CDTF">2020-11-15T16:16:59Z</dcterms:modified>
</cp:coreProperties>
</file>